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5" r:id="rId2"/>
    <p:sldId id="438" r:id="rId3"/>
    <p:sldId id="456" r:id="rId4"/>
    <p:sldId id="454" r:id="rId5"/>
    <p:sldId id="461" r:id="rId6"/>
    <p:sldId id="455" r:id="rId7"/>
    <p:sldId id="458" r:id="rId8"/>
    <p:sldId id="459" r:id="rId9"/>
    <p:sldId id="466" r:id="rId10"/>
    <p:sldId id="45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0102"/>
    <a:srgbClr val="F80100"/>
    <a:srgbClr val="FFC000"/>
    <a:srgbClr val="01B902"/>
    <a:srgbClr val="00B902"/>
    <a:srgbClr val="03E50B"/>
    <a:srgbClr val="005CB6"/>
    <a:srgbClr val="01CC04"/>
    <a:srgbClr val="01D305"/>
    <a:srgbClr val="01EE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937"/>
    <p:restoredTop sz="94626"/>
  </p:normalViewPr>
  <p:slideViewPr>
    <p:cSldViewPr>
      <p:cViewPr varScale="1">
        <p:scale>
          <a:sx n="108" d="100"/>
          <a:sy n="108" d="100"/>
        </p:scale>
        <p:origin x="1288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jpe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15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10/10/2020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24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Jesus Died by Crucifixion;</a:t>
            </a:r>
            <a:br>
              <a:rPr lang="en-US" sz="3700" dirty="0"/>
            </a:br>
            <a:r>
              <a:rPr lang="en-US" sz="3700" dirty="0"/>
              <a:t>His Disciples Believed He Resurrected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401837" y="2286000"/>
            <a:ext cx="5123164" cy="2900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Roman Authorities Investigating Jesus For Violating Stay-In-Tomb Order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BABYLON BEE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April 12th, 2020</a:t>
            </a: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http://</a:t>
            </a:r>
            <a:r>
              <a:rPr lang="en-US" sz="2000" i="1" dirty="0" err="1">
                <a:solidFill>
                  <a:schemeClr val="tx1"/>
                </a:solidFill>
              </a:rPr>
              <a:t>bit.ly</a:t>
            </a:r>
            <a:r>
              <a:rPr lang="en-US" sz="2000" i="1" dirty="0">
                <a:solidFill>
                  <a:schemeClr val="tx1"/>
                </a:solidFill>
              </a:rPr>
              <a:t>/Ai1LStayInTomb</a:t>
            </a:r>
          </a:p>
        </p:txBody>
      </p:sp>
    </p:spTree>
    <p:extLst>
      <p:ext uri="{BB962C8B-B14F-4D97-AF65-F5344CB8AC3E}">
        <p14:creationId xmlns:p14="http://schemas.microsoft.com/office/powerpoint/2010/main" val="246616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2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85185E-6 " pathEditMode="relative" rAng="0" ptsTypes="AA">
                                      <p:cBhvr>
                                        <p:cTn id="2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2"/>
      <p:bldP spid="7" grpId="0" animBg="1"/>
      <p:bldP spid="8" grpId="0"/>
      <p:bldP spid="8" grpId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 the non-Christian accounts of Jesus’ death by crucifixion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14600" y="-518357"/>
            <a:ext cx="6625728" cy="901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“...one is obliged to say, 'Here was a man. </a:t>
            </a:r>
            <a:r>
              <a:rPr lang="en-US" sz="3200" b="1" dirty="0">
                <a:highlight>
                  <a:srgbClr val="C00002"/>
                </a:highlight>
              </a:rPr>
              <a:t>This part of the tale could not have been invented</a:t>
            </a:r>
            <a:r>
              <a:rPr lang="en-US" sz="3200" dirty="0"/>
              <a:t>.'”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H.G. WELLS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Outline of History, Volume 1 (page 497)</a:t>
            </a:r>
          </a:p>
          <a:p>
            <a:endParaRPr lang="en-US" sz="20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459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 the Gospels accounts of Jesus’ death by crucifixion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25560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portance of Orthodoxy, from Heretics by G. K. Chesterton ...">
            <a:extLst>
              <a:ext uri="{FF2B5EF4-FFF2-40B4-BE49-F238E27FC236}">
                <a16:creationId xmlns:a16="http://schemas.microsoft.com/office/drawing/2014/main" id="{E5C920EF-1FBD-714D-9170-DCCE26721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363" y="0"/>
            <a:ext cx="7386637" cy="900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“This is the sort of truth that is hard to explain because it is a fact; but </a:t>
            </a:r>
            <a:r>
              <a:rPr lang="en-US" sz="3200" b="1" dirty="0">
                <a:highlight>
                  <a:srgbClr val="C10102"/>
                </a:highlight>
              </a:rPr>
              <a:t>it is a fact to which we can call witnesses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4" y="5045093"/>
            <a:ext cx="3830038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G.K. CHESTERTON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Everlasting Man</a:t>
            </a:r>
          </a:p>
        </p:txBody>
      </p:sp>
    </p:spTree>
    <p:extLst>
      <p:ext uri="{BB962C8B-B14F-4D97-AF65-F5344CB8AC3E}">
        <p14:creationId xmlns:p14="http://schemas.microsoft.com/office/powerpoint/2010/main" val="4262997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7.40741E-7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Document the claims of the early witnesses of Jesus’ resurrection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46039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ECD23FC-75AC-004E-8ADA-681A87262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249925"/>
              </p:ext>
            </p:extLst>
          </p:nvPr>
        </p:nvGraphicFramePr>
        <p:xfrm>
          <a:off x="4856207" y="1676402"/>
          <a:ext cx="4267198" cy="38861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2760839914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032634955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999213998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9879636"/>
                    </a:ext>
                  </a:extLst>
                </a:gridCol>
              </a:tblGrid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Philip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Bartholomew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James, son of Alphaeus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Thaddeus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Simon the Zealot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Matthias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162A64-2D16-3C47-A471-6B8A69321DF8}"/>
              </a:ext>
            </a:extLst>
          </p:cNvPr>
          <p:cNvSpPr txBox="1"/>
          <p:nvPr/>
        </p:nvSpPr>
        <p:spPr>
          <a:xfrm>
            <a:off x="156521" y="255595"/>
            <a:ext cx="75307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Which Apostles were martyred?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C9D771-88A4-9C4E-900C-07AFAE62DD12}"/>
              </a:ext>
            </a:extLst>
          </p:cNvPr>
          <p:cNvSpPr txBox="1"/>
          <p:nvPr/>
        </p:nvSpPr>
        <p:spPr>
          <a:xfrm>
            <a:off x="2514600" y="6858000"/>
            <a:ext cx="6096000" cy="102842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Source: “The Fate of the Apostles” by Josh McDowell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 be considered martyred, the person be killed </a:t>
            </a:r>
            <a:r>
              <a:rPr lang="en-US" sz="1400" i="1" dirty="0"/>
              <a:t>due to being a Christian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list includes those that are not specifically part of the Twelve (like James)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51D455E-2878-7D48-BE14-86E8A09955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008005"/>
              </p:ext>
            </p:extLst>
          </p:nvPr>
        </p:nvGraphicFramePr>
        <p:xfrm>
          <a:off x="181235" y="1676403"/>
          <a:ext cx="4267198" cy="38861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2760839914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032634955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999213998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9879636"/>
                    </a:ext>
                  </a:extLst>
                </a:gridCol>
              </a:tblGrid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Peter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Paul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the Brother of Jesus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John,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Thomas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Andrew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83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125"/>
          <a:stretch/>
        </p:blipFill>
        <p:spPr bwMode="auto">
          <a:xfrm>
            <a:off x="2514600" y="0"/>
            <a:ext cx="69342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“﻿</a:t>
            </a:r>
            <a:r>
              <a:rPr lang="en-US" sz="3200" b="1" dirty="0">
                <a:highlight>
                  <a:srgbClr val="C10102"/>
                </a:highlight>
              </a:rPr>
              <a:t>not a shred</a:t>
            </a:r>
            <a:r>
              <a:rPr lang="en-US" sz="3200" dirty="0"/>
              <a:t> of evidence exists that any apostle wavered in or recanted his faith—excluding Judas.”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SEAN MCDOWELL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Fate of the Apostles (page 261)</a:t>
            </a:r>
          </a:p>
        </p:txBody>
      </p:sp>
    </p:spTree>
    <p:extLst>
      <p:ext uri="{BB962C8B-B14F-4D97-AF65-F5344CB8AC3E}">
        <p14:creationId xmlns:p14="http://schemas.microsoft.com/office/powerpoint/2010/main" val="30921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9" r="36719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2286000"/>
            <a:ext cx="37471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“The real cover-up, the lie, </a:t>
            </a:r>
            <a:r>
              <a:rPr lang="en-US" sz="3200" b="1" dirty="0">
                <a:highlight>
                  <a:srgbClr val="C00002"/>
                </a:highlight>
              </a:rPr>
              <a:t>could only be held together for two weeks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CHUCK COLSON (former Nixon Aide)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Breakpoint with Chuck Colson, 2002/03/29</a:t>
            </a:r>
          </a:p>
        </p:txBody>
      </p:sp>
    </p:spTree>
    <p:extLst>
      <p:ext uri="{BB962C8B-B14F-4D97-AF65-F5344CB8AC3E}">
        <p14:creationId xmlns:p14="http://schemas.microsoft.com/office/powerpoint/2010/main" val="106115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302</Words>
  <Application>Microsoft Office PowerPoint</Application>
  <PresentationFormat>On-screen Show (4:3)</PresentationFormat>
  <Paragraphs>41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Book</vt:lpstr>
      <vt:lpstr>Calibri</vt:lpstr>
      <vt:lpstr>Gabriola</vt:lpstr>
      <vt:lpstr>Office Theme</vt:lpstr>
      <vt:lpstr>APOLOGETICS</vt:lpstr>
      <vt:lpstr>Read the non-Christian accounts of Jesus’ death by crucifixion</vt:lpstr>
      <vt:lpstr>PowerPoint Presentation</vt:lpstr>
      <vt:lpstr>Read the Gospels accounts of Jesus’ death by crucifixion</vt:lpstr>
      <vt:lpstr>PowerPoint Presentation</vt:lpstr>
      <vt:lpstr>Document the claims of the early witnesses of Jesus’ resurrection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100</cp:revision>
  <dcterms:created xsi:type="dcterms:W3CDTF">2010-07-14T22:15:37Z</dcterms:created>
  <dcterms:modified xsi:type="dcterms:W3CDTF">2020-10-10T21:32:32Z</dcterms:modified>
</cp:coreProperties>
</file>

<file path=docProps/thumbnail.jpeg>
</file>